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77" r:id="rId4"/>
    <p:sldId id="278" r:id="rId5"/>
    <p:sldId id="279" r:id="rId6"/>
    <p:sldId id="263" r:id="rId7"/>
    <p:sldId id="264" r:id="rId8"/>
    <p:sldId id="280" r:id="rId9"/>
    <p:sldId id="289" r:id="rId10"/>
    <p:sldId id="257" r:id="rId11"/>
    <p:sldId id="258" r:id="rId12"/>
    <p:sldId id="260" r:id="rId13"/>
    <p:sldId id="259" r:id="rId14"/>
    <p:sldId id="261" r:id="rId15"/>
    <p:sldId id="275" r:id="rId16"/>
    <p:sldId id="281" r:id="rId17"/>
    <p:sldId id="276" r:id="rId18"/>
    <p:sldId id="265" r:id="rId19"/>
    <p:sldId id="266" r:id="rId20"/>
    <p:sldId id="267" r:id="rId21"/>
    <p:sldId id="268" r:id="rId22"/>
    <p:sldId id="269" r:id="rId23"/>
    <p:sldId id="283" r:id="rId24"/>
    <p:sldId id="284" r:id="rId25"/>
    <p:sldId id="285" r:id="rId26"/>
    <p:sldId id="270" r:id="rId27"/>
    <p:sldId id="271" r:id="rId28"/>
    <p:sldId id="272" r:id="rId29"/>
    <p:sldId id="273" r:id="rId30"/>
    <p:sldId id="288" r:id="rId31"/>
    <p:sldId id="282" r:id="rId32"/>
    <p:sldId id="287" r:id="rId33"/>
    <p:sldId id="286" r:id="rId34"/>
    <p:sldId id="27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97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7EE66-AAC1-4B5D-B5A2-93EC92FF3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Jetpack compose</a:t>
            </a:r>
            <a:endParaRPr lang="ru-BY" sz="7200" dirty="0"/>
          </a:p>
        </p:txBody>
      </p:sp>
    </p:spTree>
    <p:extLst>
      <p:ext uri="{BB962C8B-B14F-4D97-AF65-F5344CB8AC3E}">
        <p14:creationId xmlns:p14="http://schemas.microsoft.com/office/powerpoint/2010/main" val="207065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8DD03-D653-48E4-8244-08B6C065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content</a:t>
            </a:r>
            <a:endParaRPr lang="ru-BY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349CD7C-F9D7-4B52-9A55-829C68EF7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772" y="2044562"/>
            <a:ext cx="6105791" cy="27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2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92258-601B-4CF8-8E75-3EF6701F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Recomposition</a:t>
            </a:r>
            <a:endParaRPr lang="ru-BY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86CE1EE-E58A-4FFB-A6CD-4723637BB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848" y="2504946"/>
            <a:ext cx="5839640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1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DF622-D09F-4A1B-B924-9152CE90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Composable functions can execute in any order</a:t>
            </a:r>
            <a:br>
              <a:rPr lang="en-US" b="1" dirty="0"/>
            </a:br>
            <a:endParaRPr lang="ru-BY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95A29C5-3D2E-40A7-B7A1-B07C8BC1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0955" y="2271551"/>
            <a:ext cx="322942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0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A39EE-5FDD-4B79-86CC-ACF00513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Composable functions can run in parallel</a:t>
            </a:r>
            <a:br>
              <a:rPr lang="en-US" b="1" dirty="0"/>
            </a:br>
            <a:endParaRPr lang="ru-BY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FA61AEA-7568-4818-BB79-C993F408D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926" y="2023866"/>
            <a:ext cx="668748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4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E2509-CA24-45F5-B39C-812145AC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Recomposition skips as much as possible</a:t>
            </a:r>
            <a:br>
              <a:rPr lang="en-US" b="1" dirty="0"/>
            </a:br>
            <a:endParaRPr lang="ru-BY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E09B398-F39B-4AC3-B96A-D722030B8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549" y="2160588"/>
            <a:ext cx="733494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E2509-CA24-45F5-B39C-812145AC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Layouts</a:t>
            </a:r>
            <a:endParaRPr lang="ru-BY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B6F4F2-E6CA-4599-AC26-CE56FB25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16" y="2223919"/>
            <a:ext cx="6477904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9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E2509-CA24-45F5-B39C-812145AC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Layouts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B42BD-3CAB-4706-8E3F-03472298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3000794" cy="16956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698A90-0AF4-47B0-A555-3429574F6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47" y="1270000"/>
            <a:ext cx="3953427" cy="1324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691324-4DB2-426E-A264-1CEDCCD2F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250967"/>
            <a:ext cx="2981741" cy="1676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6EA38F-E3F8-4EC9-8132-84D52049C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183" y="3149260"/>
            <a:ext cx="378195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6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E2509-CA24-45F5-B39C-812145AC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Layouts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66ABA5-034E-4260-8618-CEC6A738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51" y="1204222"/>
            <a:ext cx="5578014" cy="44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C55C6-540D-4D24-A2C6-66413178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Compose with existing apps</a:t>
            </a:r>
            <a:endParaRPr lang="ru-BY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54702C-2C7D-48A9-8402-DF218293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62" y="2280659"/>
            <a:ext cx="4452882" cy="32384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E87E1C-C22F-45ED-975F-AF9A9524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753" y="2280659"/>
            <a:ext cx="5011720" cy="32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8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BE58-3931-4A20-BC8C-B50FD162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Compose with existing apps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71C507-F39A-4DCE-9F06-EED60599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51" y="1930400"/>
            <a:ext cx="5220429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1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AEA71-F832-4489-9CD3-07F681B0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Declarative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C2FAAE-E004-40BE-AD27-77FC11754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98166"/>
            <a:ext cx="8398276" cy="39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7228E-983D-4153-8FDE-32AD1F2F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Android Jetpack Integration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57960E-F880-4B56-B94B-A5CC8D10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06" y="2207045"/>
            <a:ext cx="6043124" cy="24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37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7228E-983D-4153-8FDE-32AD1F2F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Android Jetpack Integration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5AB49-4309-4D8C-880F-254D775B1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9" y="1942892"/>
            <a:ext cx="8364117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1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7228E-983D-4153-8FDE-32AD1F2F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Android Jetpack Integration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00D383-5EFE-4C13-97C2-AA1E8727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84" y="2038156"/>
            <a:ext cx="6935168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9FC17-DE21-452D-B14B-16951E34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Android Jetpack Integration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01DA38-892C-485A-B005-15A8A682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07" y="1930400"/>
            <a:ext cx="4639322" cy="4953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AEC68D-E7C2-486D-AF89-5F1A7A4D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43" y="2508146"/>
            <a:ext cx="5734850" cy="14861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51689B-CCB4-4755-9418-5EA59B628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37" y="4077124"/>
            <a:ext cx="6535062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05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6BECF2-45A7-4984-B980-0892A3C8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Android Jetpack Integration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E605C-A5BF-4388-9641-DE707967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6" y="1682363"/>
            <a:ext cx="8373644" cy="2019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9F19ED-6C3F-427D-9CF0-608BB2215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68" y="3875312"/>
            <a:ext cx="7525800" cy="9716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3735A-79BB-4FF6-8D41-853D06415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928" y="5020365"/>
            <a:ext cx="451548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5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0A449-9F1C-4B19-A3C9-50C3F448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Android Jetpack Integration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678801-B1C9-4DCB-91B2-175091DB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79" y="2645730"/>
            <a:ext cx="6106377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6B5FF-5DEA-4156-9625-C5E10C84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Asynchronous operations</a:t>
            </a:r>
            <a:br>
              <a:rPr lang="en-US" b="1" dirty="0"/>
            </a:b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EF28A3-0B3F-47E7-A6F1-8B023D33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71" y="1206732"/>
            <a:ext cx="6359993" cy="54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79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6B5FF-5DEA-4156-9625-C5E10C84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Asynchronous operations</a:t>
            </a:r>
            <a:br>
              <a:rPr lang="en-US" b="1" dirty="0"/>
            </a:b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F792A3-A0F8-44EA-93FC-5D645189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62" y="1428077"/>
            <a:ext cx="832601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2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6B5FF-5DEA-4156-9625-C5E10C84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Save composable view state</a:t>
            </a:r>
            <a:br>
              <a:rPr lang="en-US" b="1" dirty="0"/>
            </a:b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FB6C2E-2550-4ED3-A3F4-00D9BB1A3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99" y="1547550"/>
            <a:ext cx="815453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20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6B5FF-5DEA-4156-9625-C5E10C84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Save composable view state</a:t>
            </a:r>
            <a:br>
              <a:rPr lang="en-US" b="1" dirty="0"/>
            </a:b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BE619A-AFCE-4660-BC34-11F6A2CF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3" y="1885734"/>
            <a:ext cx="8021169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2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AEA71-F832-4489-9CD3-07F681B0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Declarative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265217-8369-47E0-B6B9-7FDD30E1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84" y="1595181"/>
            <a:ext cx="6573167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58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DE3D-FC05-4CB3-ACB2-0A8763EC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Android Studio integration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65CC32-54C4-46CC-9F4A-9B5D64BD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46" y="1767372"/>
            <a:ext cx="10898708" cy="34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6B5FF-5DEA-4156-9625-C5E10C84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Example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B6253-B6FA-4DF9-8690-4789E226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8966447" cy="50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83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EE365-D244-4B57-8FDA-E9A35B38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Jetpack Compose Desktop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45852-8663-4E80-8BB9-64AC89EFD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57" y="1270000"/>
            <a:ext cx="8256421" cy="52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56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CB1CFB-5D3D-491F-87A9-07F4ADB8A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23" y="722353"/>
            <a:ext cx="6505735" cy="54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7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120E5-F259-4DC5-9BB0-AF822274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Links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C721D1-22CD-4A81-BAC6-AC8E7A8D9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https://developer.android.com/jetpack/compose</a:t>
            </a:r>
          </a:p>
          <a:p>
            <a:r>
              <a:rPr lang="en-US" dirty="0"/>
              <a:t>https://developer.android.com/courses/pathways/compose</a:t>
            </a:r>
          </a:p>
          <a:p>
            <a:r>
              <a:rPr lang="en-US" dirty="0"/>
              <a:t>https://compose.academy/</a:t>
            </a:r>
          </a:p>
          <a:p>
            <a:r>
              <a:rPr lang="en-US" dirty="0"/>
              <a:t>https://github.com/android/compose-samples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24581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AEA71-F832-4489-9CD3-07F681B0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Declarative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A311C2-488C-423E-935D-E7AD02A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32" y="1561839"/>
            <a:ext cx="6430272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9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931C4-2EF0-46DA-9D28-02DEB12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C6195B-9B8D-48AD-8F66-E6547A12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14" y="1700116"/>
            <a:ext cx="6781108" cy="345776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71C8689-7A41-4A4E-A3D5-0C559AB8F28F}"/>
              </a:ext>
            </a:extLst>
          </p:cNvPr>
          <p:cNvSpPr txBox="1">
            <a:spLocks/>
          </p:cNvSpPr>
          <p:nvPr/>
        </p:nvSpPr>
        <p:spPr>
          <a:xfrm>
            <a:off x="677334" y="527185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/>
              <a:t>Текущая версия:</a:t>
            </a:r>
            <a:r>
              <a:rPr lang="en-US" sz="2400" dirty="0"/>
              <a:t> alpha07</a:t>
            </a:r>
            <a:endParaRPr lang="ru-BY" sz="2400" dirty="0"/>
          </a:p>
        </p:txBody>
      </p:sp>
    </p:spTree>
    <p:extLst>
      <p:ext uri="{BB962C8B-B14F-4D97-AF65-F5344CB8AC3E}">
        <p14:creationId xmlns:p14="http://schemas.microsoft.com/office/powerpoint/2010/main" val="283295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3E757-5024-4A17-840D-E962F014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90F599-3950-4A5E-BC5D-C9675E0F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72" y="1886678"/>
            <a:ext cx="6344191" cy="308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03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E1F92-8717-483F-9313-DE94E4B3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EBBA8A-F9C5-45EF-A57C-70D9AB25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72" y="2017364"/>
            <a:ext cx="6247992" cy="28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4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E1F92-8717-483F-9313-DE94E4B3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949E99-973D-4A43-B389-643D5E98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79" y="1674868"/>
            <a:ext cx="3486637" cy="21815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8E01E-54E7-4DEE-B6AB-0FFC22EF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23" y="1270000"/>
            <a:ext cx="3772426" cy="29912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5EA075-2149-4928-94C3-0711E4615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045" y="4607297"/>
            <a:ext cx="2705478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2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A40DF-9B42-4A4C-A3DA-C5E997C3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Ambient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D85D1B-C71A-4581-8D6F-0A5CB163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16" y="1930400"/>
            <a:ext cx="5572903" cy="5811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BB27EA-C317-46CF-9F22-9760ED67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17" y="2679387"/>
            <a:ext cx="3943900" cy="16671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489A26-5DCA-459A-98FC-6303A052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06" y="4514376"/>
            <a:ext cx="463932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71415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1019</TotalTime>
  <Words>124</Words>
  <Application>Microsoft Office PowerPoint</Application>
  <PresentationFormat>Широкоэкранный</PresentationFormat>
  <Paragraphs>38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Trebuchet MS</vt:lpstr>
      <vt:lpstr>Wingdings 3</vt:lpstr>
      <vt:lpstr>Аспект</vt:lpstr>
      <vt:lpstr>Jetpack compose</vt:lpstr>
      <vt:lpstr>Declarative</vt:lpstr>
      <vt:lpstr>Declarative</vt:lpstr>
      <vt:lpstr>Declarative</vt:lpstr>
      <vt:lpstr>Install</vt:lpstr>
      <vt:lpstr>Basic</vt:lpstr>
      <vt:lpstr>Basic</vt:lpstr>
      <vt:lpstr>Basic</vt:lpstr>
      <vt:lpstr>Ambient</vt:lpstr>
      <vt:lpstr>Dynamic content</vt:lpstr>
      <vt:lpstr>Recomposition</vt:lpstr>
      <vt:lpstr>Composable functions can execute in any order </vt:lpstr>
      <vt:lpstr>Composable functions can run in parallel </vt:lpstr>
      <vt:lpstr>Recomposition skips as much as possible </vt:lpstr>
      <vt:lpstr>Layouts</vt:lpstr>
      <vt:lpstr>Layouts</vt:lpstr>
      <vt:lpstr>Layouts</vt:lpstr>
      <vt:lpstr>Compose with existing apps</vt:lpstr>
      <vt:lpstr>Compose with existing apps</vt:lpstr>
      <vt:lpstr>Android Jetpack Integration</vt:lpstr>
      <vt:lpstr>Android Jetpack Integration</vt:lpstr>
      <vt:lpstr>Android Jetpack Integration</vt:lpstr>
      <vt:lpstr>Android Jetpack Integration</vt:lpstr>
      <vt:lpstr>Android Jetpack Integration</vt:lpstr>
      <vt:lpstr>Android Jetpack Integration</vt:lpstr>
      <vt:lpstr>Asynchronous operations </vt:lpstr>
      <vt:lpstr>Asynchronous operations </vt:lpstr>
      <vt:lpstr>Save composable view state </vt:lpstr>
      <vt:lpstr>Save composable view state </vt:lpstr>
      <vt:lpstr>Android Studio integration</vt:lpstr>
      <vt:lpstr>Example</vt:lpstr>
      <vt:lpstr>Jetpack Compose Desktop</vt:lpstr>
      <vt:lpstr>Презентация PowerPoint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Jetpack compose</dc:title>
  <dc:creator>Андрей Пронько</dc:creator>
  <cp:lastModifiedBy>Андрей Пронько</cp:lastModifiedBy>
  <cp:revision>27</cp:revision>
  <dcterms:created xsi:type="dcterms:W3CDTF">2020-10-12T08:55:21Z</dcterms:created>
  <dcterms:modified xsi:type="dcterms:W3CDTF">2020-11-12T13:12:40Z</dcterms:modified>
</cp:coreProperties>
</file>